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552" r:id="rId3"/>
    <p:sldId id="558" r:id="rId5"/>
    <p:sldId id="562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AFA"/>
    <a:srgbClr val="12B29A"/>
    <a:srgbClr val="2B579A"/>
    <a:srgbClr val="6B89B6"/>
    <a:srgbClr val="F0F0F0"/>
    <a:srgbClr val="FA6B00"/>
    <a:srgbClr val="BB2B2A"/>
    <a:srgbClr val="FA6B04"/>
    <a:srgbClr val="FC8604"/>
    <a:srgbClr val="ADCD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21" autoAdjust="0"/>
    <p:restoredTop sz="93011" autoAdjust="0"/>
  </p:normalViewPr>
  <p:slideViewPr>
    <p:cSldViewPr snapToGrid="0">
      <p:cViewPr varScale="1">
        <p:scale>
          <a:sx n="108" d="100"/>
          <a:sy n="108" d="100"/>
        </p:scale>
        <p:origin x="846" y="102"/>
      </p:cViewPr>
      <p:guideLst>
        <p:guide orient="horz" pos="2364"/>
        <p:guide pos="389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68CAD2-8B22-420E-A3F9-DAD2C17189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62C7C8-7AA6-4A52-BB5E-5955A710342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  <p:sp>
        <p:nvSpPr>
          <p:cNvPr id="6" name="图片占位符 5"/>
          <p:cNvSpPr>
            <a:spLocks noGrp="1"/>
          </p:cNvSpPr>
          <p:nvPr>
            <p:ph type="pic" sz="quarter" idx="13"/>
          </p:nvPr>
        </p:nvSpPr>
        <p:spPr>
          <a:xfrm>
            <a:off x="3581400" y="814109"/>
            <a:ext cx="4049713" cy="4159825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711200" y="685800"/>
            <a:ext cx="107696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fld id="{3E9EF88C-B433-42FD-8401-1B914518DF1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fld id="{A160BC5B-2DDC-49E1-88B6-24E0C4B5FF2F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Arial" panose="020B060402020209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Arial" panose="020B060402020209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Arial" panose="020B060402020209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Arial" panose="020B060402020209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Arial" panose="020B060402020209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4.png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1" y="0"/>
            <a:ext cx="12199620" cy="6862445"/>
          </a:xfrm>
          <a:prstGeom prst="rect">
            <a:avLst/>
          </a:prstGeom>
        </p:spPr>
      </p:pic>
      <p:sp>
        <p:nvSpPr>
          <p:cNvPr id="15" name="文本框 2"/>
          <p:cNvSpPr txBox="1"/>
          <p:nvPr/>
        </p:nvSpPr>
        <p:spPr>
          <a:xfrm>
            <a:off x="455992" y="652914"/>
            <a:ext cx="11069467" cy="3305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课题内容</a:t>
            </a: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:</a:t>
            </a: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《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构建微服务电商项目之唯一登陆实现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》</a:t>
            </a:r>
            <a:endParaRPr lang="en-US" altLang="zh-CN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 lvl="1">
              <a:lnSpc>
                <a:spcPct val="120000"/>
              </a:lnSpc>
            </a:pP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课题内容：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 lvl="1"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1.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唯一登陆、单点登陆、普通登陆区别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 lvl="1"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2.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基于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Token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令牌方式实现登录方式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 lvl="1"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3.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基于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Token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查询用户相关信息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 lvl="1"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4.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使用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Token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令牌登陆注意事项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 lvl="1"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5.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调用微信服务接口传递消息模版信息</a:t>
            </a:r>
            <a:endParaRPr lang="en-US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1" y="6864"/>
            <a:ext cx="12199620" cy="6862445"/>
          </a:xfrm>
          <a:prstGeom prst="rect">
            <a:avLst/>
          </a:prstGeom>
        </p:spPr>
      </p:pic>
      <p:sp>
        <p:nvSpPr>
          <p:cNvPr id="15" name="文本框 2"/>
          <p:cNvSpPr txBox="1"/>
          <p:nvPr/>
        </p:nvSpPr>
        <p:spPr>
          <a:xfrm>
            <a:off x="411604" y="723498"/>
            <a:ext cx="11069467" cy="2714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 smtClean="0"/>
              <a:t>什么是</a:t>
            </a:r>
            <a:r>
              <a:rPr lang="en-US" altLang="zh-CN" sz="2400" b="1" dirty="0" err="1" smtClean="0"/>
              <a:t>GitLab</a:t>
            </a:r>
            <a:endParaRPr lang="en-US" altLang="zh-CN" sz="2400" b="1" dirty="0" smtClean="0"/>
          </a:p>
          <a:p>
            <a:endParaRPr lang="en-US" altLang="zh-CN" sz="2400" dirty="0" smtClean="0"/>
          </a:p>
          <a:p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 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sz="2400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GitLab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是一个用于仓库管理系统的开源项目，使用</a:t>
            </a:r>
            <a:r>
              <a:rPr lang="en-US" altLang="zh-CN" sz="2400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Git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作为代码管理工具，并在此基础上搭建起来的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web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服务。安装方法是参考</a:t>
            </a:r>
            <a:r>
              <a:rPr lang="en-US" altLang="zh-CN" sz="2400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GitLab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在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GitHub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上的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Wiki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页面</a:t>
            </a:r>
            <a:r>
              <a:rPr lang="zh-CN" altLang="en-US" sz="24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。</a:t>
            </a:r>
            <a:endParaRPr lang="en-US" altLang="zh-CN" sz="24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24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相关百度百科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https://baike.baidu.com/item/gitlab/3059600</a:t>
            </a:r>
            <a:endParaRPr lang="zh-CN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20000"/>
              </a:lnSpc>
            </a:pPr>
            <a:endParaRPr lang="zh-CN" alt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1118722" y="-78602"/>
            <a:ext cx="11069467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课题引入</a:t>
            </a:r>
            <a:endParaRPr 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580" y="2569623"/>
            <a:ext cx="2552700" cy="20383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1" y="6864"/>
            <a:ext cx="12199620" cy="6862445"/>
          </a:xfrm>
          <a:prstGeom prst="rect">
            <a:avLst/>
          </a:prstGeom>
        </p:spPr>
      </p:pic>
      <p:sp>
        <p:nvSpPr>
          <p:cNvPr id="15" name="文本框 2"/>
          <p:cNvSpPr txBox="1"/>
          <p:nvPr/>
        </p:nvSpPr>
        <p:spPr>
          <a:xfrm>
            <a:off x="411604" y="723498"/>
            <a:ext cx="11069467" cy="1828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dirty="0" smtClean="0"/>
              <a:t>Maven</a:t>
            </a:r>
            <a:r>
              <a:rPr lang="zh-CN" altLang="en-US" sz="2400" b="1" dirty="0" smtClean="0"/>
              <a:t>私服</a:t>
            </a:r>
            <a:endParaRPr lang="en-US" altLang="zh-CN" sz="2400" b="1" dirty="0" smtClean="0"/>
          </a:p>
          <a:p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 </a:t>
            </a:r>
            <a:endParaRPr lang="zh-CN" alt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在大型互联网公司，都会在公司内部部署自己公司独立的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Maven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私服，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Maven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私服作用可以管理微服务的接口发布、第三方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Jar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包的管理等。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b="1" dirty="0" smtClean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sp>
        <p:nvSpPr>
          <p:cNvPr id="4" name="文本框 2"/>
          <p:cNvSpPr txBox="1"/>
          <p:nvPr/>
        </p:nvSpPr>
        <p:spPr>
          <a:xfrm>
            <a:off x="1118722" y="-78602"/>
            <a:ext cx="11069467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黑体" panose="02010600030101010101" charset="-122"/>
                <a:sym typeface="+mn-ea"/>
              </a:rPr>
              <a:t>课题引入</a:t>
            </a:r>
            <a:endParaRPr lang="en-US"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sz="2400" b="1" dirty="0">
              <a:latin typeface="楷体" panose="02010609060101010101" charset="-122"/>
              <a:ea typeface="楷体" panose="02010609060101010101" charset="-122"/>
              <a:cs typeface="黑体" panose="02010600030101010101" charset="-122"/>
              <a:sym typeface="+mn-ea"/>
            </a:endParaRPr>
          </a:p>
        </p:txBody>
      </p:sp>
      <p:pic>
        <p:nvPicPr>
          <p:cNvPr id="6" name="图片 5" descr="C:\Users\Administrator\AppData\Roaming\Tencent\Users\644064779\QQ\WinTemp\RichOle\P0CRD(])@({EN``A7MXOKA1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6515" y="2485717"/>
            <a:ext cx="2645410" cy="233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40000"/>
          </a:lnSpc>
          <a:defRPr lang="zh-CN" altLang="en-US" sz="2000" b="1" dirty="0">
            <a:solidFill>
              <a:schemeClr val="accent1">
                <a:lumMod val="7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  <a:cs typeface="微软雅黑" panose="020B0503020204020204" pitchFamily="34" charset="-122"/>
            <a:sym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345</Words>
  <Application>WPS 表格</Application>
  <PresentationFormat>宽屏</PresentationFormat>
  <Paragraphs>27</Paragraphs>
  <Slides>3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21" baseType="lpstr">
      <vt:lpstr>Arial</vt:lpstr>
      <vt:lpstr>方正书宋_GBK</vt:lpstr>
      <vt:lpstr>Wingdings</vt:lpstr>
      <vt:lpstr>微软雅黑</vt:lpstr>
      <vt:lpstr>汉仪旗黑</vt:lpstr>
      <vt:lpstr>楷体</vt:lpstr>
      <vt:lpstr>汉仪楷体KW</vt:lpstr>
      <vt:lpstr>汉仪小隶书简</vt:lpstr>
      <vt:lpstr>黑体</vt:lpstr>
      <vt:lpstr>华文楷体</vt:lpstr>
      <vt:lpstr>Calibri</vt:lpstr>
      <vt:lpstr>Helvetica Neue</vt:lpstr>
      <vt:lpstr>宋体</vt:lpstr>
      <vt:lpstr>汉仪书宋二KW</vt:lpstr>
      <vt:lpstr>Arial Unicode MS</vt:lpstr>
      <vt:lpstr>Calibri Light</vt:lpstr>
      <vt:lpstr>华文宋体</vt:lpstr>
      <vt:lpstr>Office 主题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春田花花杂货铺</dc:creator>
  <cp:keywords>www.51pptmoban.com</cp:keywords>
  <cp:lastModifiedBy>aiden</cp:lastModifiedBy>
  <cp:revision>1019</cp:revision>
  <dcterms:created xsi:type="dcterms:W3CDTF">2020-12-28T03:58:31Z</dcterms:created>
  <dcterms:modified xsi:type="dcterms:W3CDTF">2020-12-28T03:58:31Z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2052-3.1.1.4956</vt:lpwstr>
  </property>
</Properties>
</file>

<file path=docProps/thumbnail.jpeg>
</file>